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6" r:id="rId3"/>
    <p:sldId id="257" r:id="rId4"/>
    <p:sldId id="258" r:id="rId5"/>
    <p:sldId id="264" r:id="rId6"/>
    <p:sldId id="260" r:id="rId7"/>
    <p:sldId id="261" r:id="rId8"/>
    <p:sldId id="263" r:id="rId9"/>
    <p:sldId id="270" r:id="rId10"/>
    <p:sldId id="265" r:id="rId11"/>
    <p:sldId id="266" r:id="rId12"/>
    <p:sldId id="269" r:id="rId13"/>
    <p:sldId id="267" r:id="rId14"/>
    <p:sldId id="268" r:id="rId15"/>
    <p:sldId id="273" r:id="rId16"/>
    <p:sldId id="271" r:id="rId17"/>
    <p:sldId id="272" r:id="rId18"/>
    <p:sldId id="275" r:id="rId19"/>
    <p:sldId id="274" r:id="rId20"/>
    <p:sldId id="276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88" d="100"/>
          <a:sy n="88" d="100"/>
        </p:scale>
        <p:origin x="26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4BCED4-0892-4D0B-9B19-2C1F5333BB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43FC44C-2C95-476E-B8CC-8931FB86F5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767B7F9-9064-4C9E-B37A-4465A323D0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1C1F8-7458-4E4F-8726-5CD4E83A63E6}" type="datetimeFigureOut">
              <a:rPr lang="ru-RU" smtClean="0"/>
              <a:t>09.12.2022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8858F43-E57E-4DA2-8020-26EBA169F1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32D1497-B7E8-47B7-829B-0F777E8BFC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7C0EC-61FC-4827-941C-B9C3627820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28371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761834-0917-43EE-8C57-20A885ADC7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C534F47-14CF-409D-AB71-19788BF8CF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4292A25-2D40-449E-A877-FE76C635E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1C1F8-7458-4E4F-8726-5CD4E83A63E6}" type="datetimeFigureOut">
              <a:rPr lang="ru-RU" smtClean="0"/>
              <a:t>09.12.2022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FA1B453-6674-4B6C-ACBD-809669D59C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1807AB4-A610-4D69-851B-CA4A44FD7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7C0EC-61FC-4827-941C-B9C3627820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87320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7F4C1B48-F224-4D30-BCC2-791EF6DEDB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A2260EE-4FAA-40D6-B252-23329F95E3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DAD4594-DE28-4724-BE95-05DEE79130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1C1F8-7458-4E4F-8726-5CD4E83A63E6}" type="datetimeFigureOut">
              <a:rPr lang="ru-RU" smtClean="0"/>
              <a:t>09.12.2022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6CE7A0A-EFCF-40A1-8930-6188804826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592DBB9-F306-4A86-ABA0-FA23B14995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7C0EC-61FC-4827-941C-B9C3627820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01602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33EFA6-2724-4ED7-ADFF-5375E9161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6C9BC6D-031F-44E4-BE50-E8CACFDDC3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2F5DECB-E7E3-43A5-909C-7D89859A22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1C1F8-7458-4E4F-8726-5CD4E83A63E6}" type="datetimeFigureOut">
              <a:rPr lang="ru-RU" smtClean="0"/>
              <a:t>09.12.2022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D28FFE9-D311-4548-A9CD-2D1B4DE91C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B3F82E8-BE70-4EB1-8C35-E4A423317F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7C0EC-61FC-4827-941C-B9C3627820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03256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814F60-6E69-4BBE-9BB2-71604A23A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629D7E0-5750-4D7B-822B-40AD9E3A3E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2397F36-CE78-40DC-B332-BB4BD213E2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1C1F8-7458-4E4F-8726-5CD4E83A63E6}" type="datetimeFigureOut">
              <a:rPr lang="ru-RU" smtClean="0"/>
              <a:t>09.12.2022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529FE9E-0FF0-46CD-81A0-F2A0BDD044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68CFCF1-B2E9-4D7B-8292-3B9258925C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7C0EC-61FC-4827-941C-B9C3627820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63741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A91B2B-4C6A-4525-ABB9-776F771D18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463B1BA-072F-4F0F-B444-D5DB404389D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F3B20F8-93D4-4AEB-9BA7-96857F97CB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1D47843-BA7A-45AD-9032-6E8FB9424F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1C1F8-7458-4E4F-8726-5CD4E83A63E6}" type="datetimeFigureOut">
              <a:rPr lang="ru-RU" smtClean="0"/>
              <a:t>09.12.2022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1698945-6696-40CE-B1C5-6D3715105E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73A8B0E-AB90-46FD-9E32-90D97D2182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7C0EC-61FC-4827-941C-B9C3627820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87268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566AFB-C0A4-4926-B1EC-36A2115D97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B7298F1-B7E6-49CB-A356-A9934968B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FD1FCA9-4EF0-41AF-B358-51F5E295EB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E856204-C125-4754-BD3A-2F635C8E8A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B2030909-F48C-4882-A788-64DD07EF02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BF2F24A-0CBE-4D91-8C54-8D377E5E0B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1C1F8-7458-4E4F-8726-5CD4E83A63E6}" type="datetimeFigureOut">
              <a:rPr lang="ru-RU" smtClean="0"/>
              <a:t>09.12.2022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3C290BE-7D59-4BF8-ACD4-C357B9A59A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1B976C6E-ACB0-44DF-8159-87070FBADE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7C0EC-61FC-4827-941C-B9C3627820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31168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99AEEB-C1BB-485C-8C30-40549C2627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89FCD7E-ACBB-4E9A-8619-6D700E2DC8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1C1F8-7458-4E4F-8726-5CD4E83A63E6}" type="datetimeFigureOut">
              <a:rPr lang="ru-RU" smtClean="0"/>
              <a:t>09.12.2022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8C940FB-16B6-4011-B3C9-E55AB35AD5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AD880F9-0BDF-4A9C-ACEC-5007C9991D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7C0EC-61FC-4827-941C-B9C3627820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19227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BA26664D-AD27-4CE6-93AA-C0CB6DB292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1C1F8-7458-4E4F-8726-5CD4E83A63E6}" type="datetimeFigureOut">
              <a:rPr lang="ru-RU" smtClean="0"/>
              <a:t>09.12.2022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B15F5C5A-EF26-4F1E-8E68-4CC3F282E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10E0D6B-72A3-41A3-8842-EF2112BBD5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7C0EC-61FC-4827-941C-B9C3627820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28459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FF79E7-10B2-4FFC-AAA8-B3B12897B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F09FB3C-32AD-4D7F-8BCB-1F299593FC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BBB2669-9139-4BF7-8486-2E3C0A684D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2766877-B1F8-4E89-BC59-665D0F9D2D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1C1F8-7458-4E4F-8726-5CD4E83A63E6}" type="datetimeFigureOut">
              <a:rPr lang="ru-RU" smtClean="0"/>
              <a:t>09.12.2022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C46D2D7-C342-4FF5-9BAE-69B3FAE03C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725F78C-2A3B-4D44-A58F-088C393F02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7C0EC-61FC-4827-941C-B9C3627820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356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68E61C-D844-4250-B17F-4B22B9F3C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AA6DB0C-2D61-4D49-94BE-174B98C3280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9175ED6-A261-42E5-AB84-DEC878C4E5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120CD69-8DF2-497A-BFA9-4BB8956975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1C1F8-7458-4E4F-8726-5CD4E83A63E6}" type="datetimeFigureOut">
              <a:rPr lang="ru-RU" smtClean="0"/>
              <a:t>09.12.2022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A81D778-FB0D-4D92-AC94-1B5A17A930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63BF919-BAF5-43C9-AAC7-07B5388C9B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7C0EC-61FC-4827-941C-B9C3627820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42447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C9CB95-BED5-4FD6-B632-3E26C6E6A2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57B3ACB-216A-46A8-A764-5DF34DDF8B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6B1B64F-6D98-4F22-8672-2868E4ED30C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D1C1F8-7458-4E4F-8726-5CD4E83A63E6}" type="datetimeFigureOut">
              <a:rPr lang="ru-RU" smtClean="0"/>
              <a:t>09.12.2022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FA2C10D-34D0-4A29-B538-B7FF7AF4EC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9F8076A-9B42-49DD-8F4C-499E4725DD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C7C0EC-61FC-4827-941C-B9C3627820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1524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0960"/>
            <a:ext cx="3640183" cy="485357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9485" y="0"/>
            <a:ext cx="5602515" cy="4201886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4182" y="2788216"/>
            <a:ext cx="5426378" cy="4069784"/>
          </a:xfrm>
        </p:spPr>
      </p:pic>
    </p:spTree>
    <p:extLst>
      <p:ext uri="{BB962C8B-B14F-4D97-AF65-F5344CB8AC3E}">
        <p14:creationId xmlns:p14="http://schemas.microsoft.com/office/powerpoint/2010/main" val="22519002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453051" cy="4763589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3051" y="1136468"/>
            <a:ext cx="5738949" cy="5721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87995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3051" y="-37443"/>
            <a:ext cx="6905897" cy="6895443"/>
          </a:xfrm>
        </p:spPr>
      </p:pic>
    </p:spTree>
    <p:extLst>
      <p:ext uri="{BB962C8B-B14F-4D97-AF65-F5344CB8AC3E}">
        <p14:creationId xmlns:p14="http://schemas.microsoft.com/office/powerpoint/2010/main" val="27518883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4629" y="261009"/>
            <a:ext cx="8717280" cy="6331380"/>
          </a:xfrm>
        </p:spPr>
      </p:pic>
    </p:spTree>
    <p:extLst>
      <p:ext uri="{BB962C8B-B14F-4D97-AF65-F5344CB8AC3E}">
        <p14:creationId xmlns:p14="http://schemas.microsoft.com/office/powerpoint/2010/main" val="8507572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2046" y="452846"/>
            <a:ext cx="8647611" cy="579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397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3497" y="600892"/>
            <a:ext cx="6305005" cy="5420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7959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343" y="923110"/>
            <a:ext cx="5535282" cy="5934890"/>
          </a:xfrm>
        </p:spPr>
      </p:pic>
      <p:pic>
        <p:nvPicPr>
          <p:cNvPr id="5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0469" y="0"/>
            <a:ext cx="5320937" cy="6747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7779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8698" y="78397"/>
            <a:ext cx="6479320" cy="6718643"/>
          </a:xfrm>
        </p:spPr>
      </p:pic>
    </p:spTree>
    <p:extLst>
      <p:ext uri="{BB962C8B-B14F-4D97-AF65-F5344CB8AC3E}">
        <p14:creationId xmlns:p14="http://schemas.microsoft.com/office/powerpoint/2010/main" val="1880580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6909" y="365125"/>
            <a:ext cx="9118182" cy="6081757"/>
          </a:xfrm>
        </p:spPr>
      </p:pic>
    </p:spTree>
    <p:extLst>
      <p:ext uri="{BB962C8B-B14F-4D97-AF65-F5344CB8AC3E}">
        <p14:creationId xmlns:p14="http://schemas.microsoft.com/office/powerpoint/2010/main" val="25295392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44369EF1-BDBF-4DD5-9484-F5F4D57DA8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66710">
            <a:off x="7692973" y="1443830"/>
            <a:ext cx="3263503" cy="4351338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2591FED-ADAA-4548-97D2-3FD67BC7BE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500" y="757211"/>
            <a:ext cx="6502400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6969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DC8B3FE7-E626-4EDC-AEB3-0D6799EEE92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5800" y="476250"/>
            <a:ext cx="8077200" cy="6057900"/>
          </a:xfrm>
        </p:spPr>
      </p:pic>
    </p:spTree>
    <p:extLst>
      <p:ext uri="{BB962C8B-B14F-4D97-AF65-F5344CB8AC3E}">
        <p14:creationId xmlns:p14="http://schemas.microsoft.com/office/powerpoint/2010/main" val="9088805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806639-F932-4189-BF89-1A0CEF8EFBF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6DA217F-32C2-49D9-ABFC-13037AAF54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3735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0208" y="2017214"/>
            <a:ext cx="5819971" cy="435133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" y="555171"/>
            <a:ext cx="5326741" cy="3450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1475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806639-F932-4189-BF89-1A0CEF8EFB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122363"/>
            <a:ext cx="12192000" cy="23876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6DA217F-32C2-49D9-ABFC-13037AAF54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6729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6773C2A-A847-441D-B174-645780969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3119583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32030C-EDC5-43C4-B0B6-FB01865C6F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740"/>
            <a:ext cx="12192000" cy="6867740"/>
          </a:xfrm>
        </p:spPr>
      </p:pic>
    </p:spTree>
    <p:extLst>
      <p:ext uri="{BB962C8B-B14F-4D97-AF65-F5344CB8AC3E}">
        <p14:creationId xmlns:p14="http://schemas.microsoft.com/office/powerpoint/2010/main" val="36539757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55BA6F-5680-48B3-9996-973EE2119C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1" y="912372"/>
            <a:ext cx="6096000" cy="594562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947954" cy="6562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2644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35F576B-1A99-4B83-97E2-6D80242788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000" y="158750"/>
            <a:ext cx="5486400" cy="654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49138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4754" y="0"/>
            <a:ext cx="522514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5417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2635" y="0"/>
            <a:ext cx="6900999" cy="6492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88122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</TotalTime>
  <Words>0</Words>
  <Application>Microsoft Office PowerPoint</Application>
  <PresentationFormat>Широкоэкранный</PresentationFormat>
  <Paragraphs>0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Младшая группа № 1</dc:title>
  <dc:creator>AMD 2022</dc:creator>
  <cp:lastModifiedBy>Пользователь Windows</cp:lastModifiedBy>
  <cp:revision>12</cp:revision>
  <dcterms:created xsi:type="dcterms:W3CDTF">2022-10-24T07:00:51Z</dcterms:created>
  <dcterms:modified xsi:type="dcterms:W3CDTF">2022-12-09T07:09:46Z</dcterms:modified>
</cp:coreProperties>
</file>